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6"/>
  </p:notesMasterIdLst>
  <p:sldIdLst>
    <p:sldId id="256" r:id="rId4"/>
    <p:sldId id="283" r:id="rId5"/>
    <p:sldId id="258" r:id="rId6"/>
    <p:sldId id="259" r:id="rId7"/>
    <p:sldId id="260" r:id="rId8"/>
    <p:sldId id="261" r:id="rId9"/>
    <p:sldId id="262" r:id="rId10"/>
    <p:sldId id="263" r:id="rId11"/>
    <p:sldId id="341" r:id="rId12"/>
    <p:sldId id="264" r:id="rId13"/>
    <p:sldId id="265" r:id="rId14"/>
    <p:sldId id="267" r:id="rId15"/>
    <p:sldId id="268" r:id="rId16"/>
    <p:sldId id="351" r:id="rId17"/>
    <p:sldId id="270" r:id="rId18"/>
    <p:sldId id="284" r:id="rId19"/>
    <p:sldId id="271" r:id="rId20"/>
    <p:sldId id="272" r:id="rId21"/>
    <p:sldId id="273" r:id="rId22"/>
    <p:sldId id="275" r:id="rId23"/>
    <p:sldId id="266" r:id="rId24"/>
    <p:sldId id="276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rbel" panose="020B05030202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  <p14:sldId id="341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351"/>
            <p14:sldId id="270"/>
            <p14:sldId id="284"/>
            <p14:sldId id="271"/>
            <p14:sldId id="272"/>
            <p14:sldId id="273"/>
            <p14:sldId id="275"/>
            <p14:sldId id="266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595" autoAdjust="0"/>
  </p:normalViewPr>
  <p:slideViewPr>
    <p:cSldViewPr snapToGrid="0">
      <p:cViewPr varScale="1">
        <p:scale>
          <a:sx n="79" d="100"/>
          <a:sy n="79" d="100"/>
        </p:scale>
        <p:origin x="744" y="72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47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98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hyperlink" Target="https://github.com/SPARC-Auburn/MATILDA-Base" TargetMode="External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SPARC-Auburn/MATILDA-Ar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esla-Coi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HA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Lab-Assistant-I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November 27th,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5" y="1886622"/>
            <a:ext cx="10219562" cy="486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400" dirty="0">
                <a:latin typeface="Corbel" panose="020B0503020204020204" pitchFamily="34" charset="0"/>
              </a:rPr>
              <a:t>Early County High School Visit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400" dirty="0">
                <a:latin typeface="Corbel" panose="020B0503020204020204" pitchFamily="34" charset="0"/>
              </a:rPr>
              <a:t>Friday, November 30</a:t>
            </a:r>
            <a:r>
              <a:rPr lang="en-US" sz="2400" baseline="30000" dirty="0">
                <a:latin typeface="Corbel" panose="020B0503020204020204" pitchFamily="34" charset="0"/>
              </a:rPr>
              <a:t>th</a:t>
            </a:r>
            <a:r>
              <a:rPr lang="en-US" sz="2400" dirty="0">
                <a:latin typeface="Corbel" panose="020B0503020204020204" pitchFamily="34" charset="0"/>
              </a:rPr>
              <a:t> 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400" dirty="0">
                <a:latin typeface="Corbel" panose="020B0503020204020204" pitchFamily="34" charset="0"/>
              </a:rPr>
              <a:t>1:15pm – 1:45pm</a:t>
            </a:r>
          </a:p>
          <a:p>
            <a:pPr marL="182880" lvl="0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400" dirty="0">
                <a:latin typeface="Corbel" panose="020B0503020204020204" pitchFamily="34" charset="0"/>
              </a:rPr>
              <a:t>Spain Park HS Visit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400" dirty="0">
                <a:latin typeface="Corbel" panose="020B0503020204020204" pitchFamily="34" charset="0"/>
              </a:rPr>
              <a:t>Monday, December 3</a:t>
            </a:r>
            <a:r>
              <a:rPr lang="en-US" sz="2400" baseline="30000" dirty="0">
                <a:latin typeface="Corbel" panose="020B0503020204020204" pitchFamily="34" charset="0"/>
              </a:rPr>
              <a:t>rd</a:t>
            </a:r>
            <a:endParaRPr lang="en-US" sz="2400" dirty="0">
              <a:latin typeface="Corbel" panose="020B0503020204020204" pitchFamily="34" charset="0"/>
            </a:endParaRP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400" dirty="0">
                <a:latin typeface="Corbel" panose="020B0503020204020204" pitchFamily="34" charset="0"/>
              </a:rPr>
              <a:t>8:45am – 10am</a:t>
            </a:r>
          </a:p>
          <a:p>
            <a:pPr marL="182880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400" dirty="0">
                <a:latin typeface="Corbel" panose="020B0503020204020204" pitchFamily="34" charset="0"/>
              </a:rPr>
              <a:t>General Notes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400" dirty="0">
                <a:latin typeface="Corbel" panose="020B0503020204020204" pitchFamily="34" charset="0"/>
              </a:rPr>
              <a:t>We need to tidy up the lab a little bit for the visits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400" dirty="0">
                <a:latin typeface="Corbel" panose="020B0503020204020204" pitchFamily="34" charset="0"/>
              </a:rPr>
              <a:t>Tours will be similar to potential student tours but slightly longer</a:t>
            </a:r>
          </a:p>
          <a:p>
            <a:pPr marL="640080" lvl="1" indent="-182880">
              <a:lnSpc>
                <a:spcPct val="80000"/>
              </a:lnSpc>
              <a:spcBef>
                <a:spcPts val="1600"/>
              </a:spcBef>
              <a:buSzPts val="2035"/>
            </a:pPr>
            <a:endParaRPr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3:30 – 5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Languages: C++,C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Gitlab: ask team lead for access</a:t>
            </a:r>
            <a:endParaRPr lang="en-US"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indent="-137159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ts val="1600"/>
              <a:buFont typeface="Corbel"/>
              <a:buChar char="•"/>
            </a:pP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A picture containing indoor, floor, small, child&#10;&#10;Description generated with high confidence">
            <a:extLst>
              <a:ext uri="{FF2B5EF4-FFF2-40B4-BE49-F238E27FC236}">
                <a16:creationId xmlns:a16="http://schemas.microsoft.com/office/drawing/2014/main" id="{98956F5C-B243-43E9-A67B-4ABE6FE96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22"/>
          <a:stretch/>
        </p:blipFill>
        <p:spPr>
          <a:xfrm>
            <a:off x="7892976" y="2024328"/>
            <a:ext cx="4104124" cy="41138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A332-B130-4EE0-8CF9-50B24457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95B97-2EC2-495C-91FD-3E1610C6B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4796777" cy="4206240"/>
          </a:xfrm>
        </p:spPr>
        <p:txBody>
          <a:bodyPr/>
          <a:lstStyle/>
          <a:p>
            <a:r>
              <a:rPr lang="en-US" dirty="0"/>
              <a:t>Mechanical</a:t>
            </a:r>
          </a:p>
          <a:p>
            <a:pPr lvl="1"/>
            <a:r>
              <a:rPr lang="en-US" dirty="0"/>
              <a:t>Recently Completed</a:t>
            </a:r>
          </a:p>
          <a:p>
            <a:pPr lvl="2"/>
            <a:r>
              <a:rPr lang="en-US" dirty="0"/>
              <a:t>3D design</a:t>
            </a:r>
          </a:p>
          <a:p>
            <a:pPr lvl="2"/>
            <a:r>
              <a:rPr lang="en-US" dirty="0"/>
              <a:t>Selection of motors</a:t>
            </a:r>
          </a:p>
          <a:p>
            <a:pPr lvl="2"/>
            <a:r>
              <a:rPr lang="en-US" dirty="0"/>
              <a:t>Parts ordered</a:t>
            </a:r>
          </a:p>
          <a:p>
            <a:pPr lvl="1"/>
            <a:r>
              <a:rPr lang="en-US" dirty="0"/>
              <a:t>In Progress</a:t>
            </a:r>
          </a:p>
          <a:p>
            <a:pPr lvl="2"/>
            <a:r>
              <a:rPr lang="en-US" dirty="0"/>
              <a:t>Selection/prototyping of wheel tread</a:t>
            </a:r>
          </a:p>
          <a:p>
            <a:pPr lvl="2"/>
            <a:r>
              <a:rPr lang="en-US" dirty="0"/>
              <a:t>3D printing of various parts</a:t>
            </a:r>
          </a:p>
          <a:p>
            <a:pPr lvl="1"/>
            <a:r>
              <a:rPr lang="en-US" dirty="0"/>
              <a:t>Next Steps</a:t>
            </a:r>
          </a:p>
          <a:p>
            <a:pPr lvl="2"/>
            <a:r>
              <a:rPr lang="en-US" dirty="0"/>
              <a:t>Assemble prototype</a:t>
            </a:r>
          </a:p>
          <a:p>
            <a:pPr lvl="2"/>
            <a:r>
              <a:rPr lang="en-US" dirty="0"/>
              <a:t>3D model electrical mounts</a:t>
            </a:r>
          </a:p>
          <a:p>
            <a:pPr lvl="2"/>
            <a:r>
              <a:rPr lang="en-US" dirty="0"/>
              <a:t>Selection of motor battery</a:t>
            </a:r>
          </a:p>
          <a:p>
            <a:pPr lvl="2"/>
            <a:r>
              <a:rPr lang="en-US" dirty="0"/>
              <a:t>Selection of encoder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72C58F8-4A2F-4C84-B01E-A3FB77D6AEB2}"/>
              </a:ext>
            </a:extLst>
          </p:cNvPr>
          <p:cNvSpPr txBox="1">
            <a:spLocks/>
          </p:cNvSpPr>
          <p:nvPr/>
        </p:nvSpPr>
        <p:spPr>
          <a:xfrm>
            <a:off x="6481866" y="2011680"/>
            <a:ext cx="4796777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/>
              <a:t>Electrical</a:t>
            </a:r>
          </a:p>
          <a:p>
            <a:pPr lvl="1"/>
            <a:r>
              <a:rPr lang="en-US" dirty="0"/>
              <a:t>Recently Completed</a:t>
            </a:r>
          </a:p>
          <a:p>
            <a:pPr lvl="2"/>
            <a:r>
              <a:rPr lang="en-US" dirty="0"/>
              <a:t>arena construction</a:t>
            </a:r>
          </a:p>
          <a:p>
            <a:pPr lvl="2"/>
            <a:r>
              <a:rPr lang="en-US" dirty="0"/>
              <a:t>auxiliary power</a:t>
            </a:r>
          </a:p>
          <a:p>
            <a:pPr lvl="2"/>
            <a:r>
              <a:rPr lang="en-US" dirty="0"/>
              <a:t>2D Vision processing</a:t>
            </a:r>
          </a:p>
          <a:p>
            <a:pPr lvl="2"/>
            <a:r>
              <a:rPr lang="en-US" dirty="0"/>
              <a:t>LIDAR data capture of field</a:t>
            </a:r>
          </a:p>
          <a:p>
            <a:pPr lvl="2"/>
            <a:r>
              <a:rPr lang="en-US" dirty="0"/>
              <a:t>Arduino motor control</a:t>
            </a:r>
          </a:p>
          <a:p>
            <a:pPr lvl="1"/>
            <a:r>
              <a:rPr lang="en-US" dirty="0"/>
              <a:t>In Progress</a:t>
            </a:r>
          </a:p>
          <a:p>
            <a:pPr lvl="2"/>
            <a:r>
              <a:rPr lang="en-US" dirty="0"/>
              <a:t>Debris distance detection</a:t>
            </a:r>
          </a:p>
          <a:p>
            <a:pPr lvl="2"/>
            <a:r>
              <a:rPr lang="en-US" dirty="0"/>
              <a:t>Basic System Integration</a:t>
            </a:r>
          </a:p>
          <a:p>
            <a:pPr lvl="2"/>
            <a:r>
              <a:rPr lang="en-US" dirty="0"/>
              <a:t>LIDAR data interpretation</a:t>
            </a:r>
          </a:p>
          <a:p>
            <a:pPr lvl="1"/>
            <a:r>
              <a:rPr lang="en-US" dirty="0"/>
              <a:t>Next Steps</a:t>
            </a:r>
          </a:p>
          <a:p>
            <a:pPr lvl="2"/>
            <a:r>
              <a:rPr lang="en-US" dirty="0"/>
              <a:t>Tune basic system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7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(Base)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11:30 – 12:30</a:t>
            </a: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sng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strike="sngStrik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Establish autonomy with OpenCV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 add T-Shirt cannon to top</a:t>
            </a:r>
            <a:endParaRPr lang="en-US" sz="1800" b="0" i="0" u="non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  <a:hlinkClick r:id="rId5"/>
              </a:rPr>
              <a:t>https://github.com/SPARC-Auburn/MATILDA-Base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8C539E13-7F84-47CA-AA2A-18B8BCAAA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173" y="1991763"/>
            <a:ext cx="3198141" cy="444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(Arm)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Thursdays  12:30 - 2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arm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https://github.com/SPARC-Auburn/MATILDA-Arm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Jones/Rice Shelley</a:t>
            </a:r>
          </a:p>
        </p:txBody>
      </p:sp>
    </p:spTree>
    <p:extLst>
      <p:ext uri="{BB962C8B-B14F-4D97-AF65-F5344CB8AC3E}">
        <p14:creationId xmlns:p14="http://schemas.microsoft.com/office/powerpoint/2010/main" val="44473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lvl="0" indent="-137159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buFont typeface="Corbel"/>
              <a:buChar char="•"/>
              <a:defRPr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https://github.com/SPARC-Auburn/Tesla-Coil</a:t>
            </a:r>
            <a:endParaRPr lang="en-US" sz="19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1" lvl="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34923" t="19018" r="27766"/>
          <a:stretch/>
        </p:blipFill>
        <p:spPr>
          <a:xfrm>
            <a:off x="6388893" y="2537149"/>
            <a:ext cx="2005013" cy="3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3F8BD-855A-4A6F-9F66-6C6470D07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4" t="10486" r="8617" b="19583"/>
          <a:stretch/>
        </p:blipFill>
        <p:spPr>
          <a:xfrm>
            <a:off x="10006012" y="4326585"/>
            <a:ext cx="2185988" cy="246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75B46-CD9F-4A76-8E94-926715BC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7" t="10486" r="52095" b="19583"/>
          <a:stretch/>
        </p:blipFill>
        <p:spPr>
          <a:xfrm>
            <a:off x="8886824" y="1840390"/>
            <a:ext cx="1719262" cy="2486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922C3-82AB-4D49-8485-DC64A0D427FE}"/>
              </a:ext>
            </a:extLst>
          </p:cNvPr>
          <p:cNvSpPr txBox="1"/>
          <p:nvPr/>
        </p:nvSpPr>
        <p:spPr>
          <a:xfrm>
            <a:off x="10667998" y="1865498"/>
            <a:ext cx="13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5ED1F-2C85-49CF-8FA9-FD67A4E9EAE3}"/>
              </a:ext>
            </a:extLst>
          </p:cNvPr>
          <p:cNvSpPr txBox="1"/>
          <p:nvPr/>
        </p:nvSpPr>
        <p:spPr>
          <a:xfrm>
            <a:off x="7867651" y="6434138"/>
            <a:ext cx="232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Possible safety precautions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</a:p>
          <a:p>
            <a:pPr marL="17145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https://github.com/SPARC-Auburn/THAD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2050" name="Picture 2" descr="Face Recognition">
            <a:extLst>
              <a:ext uri="{FF2B5EF4-FFF2-40B4-BE49-F238E27FC236}">
                <a16:creationId xmlns:a16="http://schemas.microsoft.com/office/drawing/2014/main" id="{D218F5D4-4314-4CBE-90E6-360C3C490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0" b="13634"/>
          <a:stretch/>
        </p:blipFill>
        <p:spPr bwMode="auto">
          <a:xfrm>
            <a:off x="3782579" y="4156364"/>
            <a:ext cx="3800475" cy="206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AD">
            <a:extLst>
              <a:ext uri="{FF2B5EF4-FFF2-40B4-BE49-F238E27FC236}">
                <a16:creationId xmlns:a16="http://schemas.microsoft.com/office/drawing/2014/main" id="{969020C1-50B5-40B9-8AFE-1E5DAB452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r="16591"/>
          <a:stretch/>
        </p:blipFill>
        <p:spPr bwMode="auto">
          <a:xfrm>
            <a:off x="7811310" y="1965960"/>
            <a:ext cx="4230463" cy="37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Creality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CR10 and Lulzbot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Taz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3.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a potential requirement based on new campus 3D printing rules.</a:t>
            </a:r>
            <a:endParaRPr dirty="0"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963398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4FC876A-098E-4F02-BC09-987B23368A62}">
                    <psuz:zmPr id="{92F8FC79-1F12-467C-9535-1932F7E1700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 sz="1800" dirty="0">
              <a:latin typeface="Corbel" panose="020B0503020204020204" pitchFamily="34" charset="0"/>
            </a:endParaRPr>
          </a:p>
          <a:p>
            <a:pPr marL="171450" indent="-137160"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Github Repository:</a:t>
            </a:r>
            <a:endParaRPr lang="en-US" sz="18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https://github.com/SPARC-Auburn/Lab-Assistant-IO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-2514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Programming Languages</a:t>
            </a:r>
            <a:endParaRPr lang="en-US" sz="20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4125F8-2C4D-4DE7-B27E-F90AA73D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8423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4816764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Spring 2018 Officers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60" y="2051554"/>
            <a:ext cx="4960968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4"/>
            <a:r>
              <a:rPr lang="en-US" sz="2400" b="1" dirty="0">
                <a:solidFill>
                  <a:srgbClr val="FFFFFF"/>
                </a:solidFill>
                <a:latin typeface="Corbel"/>
                <a:sym typeface="Corbel"/>
              </a:rPr>
              <a:t>President: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orbel"/>
                <a:sym typeface="Corbel"/>
              </a:rPr>
              <a:t>Alex Jones</a:t>
            </a:r>
          </a:p>
          <a:p>
            <a:pPr lvl="1"/>
            <a:r>
              <a:rPr lang="en-US" sz="2400" b="1" dirty="0">
                <a:solidFill>
                  <a:srgbClr val="FFFFFF"/>
                </a:solidFill>
                <a:latin typeface="Corbel"/>
                <a:sym typeface="Corbel"/>
              </a:rPr>
              <a:t>Vice President: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orbel"/>
                <a:sym typeface="Corbel"/>
              </a:rPr>
              <a:t>Matthew Castleberry</a:t>
            </a:r>
          </a:p>
          <a:p>
            <a:pPr lvl="2"/>
            <a:r>
              <a:rPr lang="en-US" sz="2400" b="1" dirty="0">
                <a:solidFill>
                  <a:srgbClr val="FFFFFF"/>
                </a:solidFill>
                <a:latin typeface="Corbel"/>
                <a:sym typeface="Corbel"/>
              </a:rPr>
              <a:t>Director of Lab Operations: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orbel"/>
                <a:sym typeface="Corbel"/>
              </a:rPr>
              <a:t>Fowler Askew</a:t>
            </a:r>
          </a:p>
          <a:p>
            <a:pPr lvl="2"/>
            <a:r>
              <a:rPr lang="en-US" sz="2400" b="1" dirty="0">
                <a:solidFill>
                  <a:srgbClr val="FFFFFF"/>
                </a:solidFill>
                <a:latin typeface="Corbel"/>
                <a:sym typeface="Corbel"/>
              </a:rPr>
              <a:t>Director of Public Relations: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orbel"/>
                <a:sym typeface="Corbel"/>
              </a:rPr>
              <a:t>Noah Niedzwiecki</a:t>
            </a:r>
          </a:p>
          <a:p>
            <a:pPr lvl="2"/>
            <a:r>
              <a:rPr lang="en-US" sz="2400" b="1" dirty="0">
                <a:solidFill>
                  <a:srgbClr val="FFFFFF"/>
                </a:solidFill>
                <a:latin typeface="Corbel"/>
                <a:sym typeface="Corbel"/>
              </a:rPr>
              <a:t>Director of Projects: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orbel"/>
                <a:sym typeface="Corbel"/>
              </a:rPr>
              <a:t>Rice Shelley</a:t>
            </a:r>
          </a:p>
          <a:p>
            <a:pPr lvl="3"/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86503793"/>
      </p:ext>
    </p:extLst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949</Words>
  <Application>Microsoft Office PowerPoint</Application>
  <PresentationFormat>Widescreen</PresentationFormat>
  <Paragraphs>203</Paragraphs>
  <Slides>22</Slides>
  <Notes>20</Notes>
  <HiddenSlides>4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Corbel</vt:lpstr>
      <vt:lpstr>Arial</vt:lpstr>
      <vt:lpstr>Noto Sans Symbols</vt:lpstr>
      <vt:lpstr>Calibri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Spring 2018 Officers</vt:lpstr>
      <vt:lpstr>OUTREACH AND RECRUITMENT</vt:lpstr>
      <vt:lpstr>UPCOMING EVENTS</vt:lpstr>
      <vt:lpstr>PROJECT OPEN FORUM</vt:lpstr>
      <vt:lpstr>MAJOR PROJECT:  IEEE SOUTHEAST CON</vt:lpstr>
      <vt:lpstr>Status Updates</vt:lpstr>
      <vt:lpstr>MAJOR PROJECT:  MATILDA (Base)</vt:lpstr>
      <vt:lpstr>MAJOR PROJECT:  MATILDA (Arm)</vt:lpstr>
      <vt:lpstr>SIDE PROJECT:  MUSICAL TESLA COIL</vt:lpstr>
      <vt:lpstr>SIDE PROJECT:  The Helpful Automated Defender (THAD)</vt:lpstr>
      <vt:lpstr>SIDE PROJECT:  3D PRINT ENCLOSURE</vt:lpstr>
      <vt:lpstr>SIDE PROJECT:  LAB ASSISTANT</vt:lpstr>
      <vt:lpstr>Meeting Schedule</vt:lpstr>
      <vt:lpstr>PROJECT IDEAS?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62</cp:revision>
  <dcterms:created xsi:type="dcterms:W3CDTF">2018-09-18T02:28:18Z</dcterms:created>
  <dcterms:modified xsi:type="dcterms:W3CDTF">2018-11-28T00:32:13Z</dcterms:modified>
</cp:coreProperties>
</file>